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7" r:id="rId5"/>
    <p:sldId id="258" r:id="rId6"/>
  </p:sldIdLst>
  <p:sldSz cx="6858000" cy="12192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NOUSSAOUI Hadda" initials="SH" lastIdx="3" clrIdx="0">
    <p:extLst>
      <p:ext uri="{19B8F6BF-5375-455C-9EA6-DF929625EA0E}">
        <p15:presenceInfo xmlns:p15="http://schemas.microsoft.com/office/powerpoint/2012/main" userId="S-1-5-21-3748045062-3030216573-3526644567-5713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C4486C-76F8-8E45-A7E1-C14A322D9FA5}" v="1" dt="2025-01-28T14:15:00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020" y="-1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AUME Jean" userId="S::jean.willaume@francetravail.fr::28560b85-9ffa-4839-a785-d2015bd9344e" providerId="AD" clId="Web-{C0C4486C-76F8-8E45-A7E1-C14A322D9FA5}"/>
    <pc:docChg chg="addSld">
      <pc:chgData name="WILLAUME Jean" userId="S::jean.willaume@francetravail.fr::28560b85-9ffa-4839-a785-d2015bd9344e" providerId="AD" clId="Web-{C0C4486C-76F8-8E45-A7E1-C14A322D9FA5}" dt="2025-01-28T14:15:00.569" v="0"/>
      <pc:docMkLst>
        <pc:docMk/>
      </pc:docMkLst>
      <pc:sldChg chg="add replId">
        <pc:chgData name="WILLAUME Jean" userId="S::jean.willaume@francetravail.fr::28560b85-9ffa-4839-a785-d2015bd9344e" providerId="AD" clId="Web-{C0C4486C-76F8-8E45-A7E1-C14A322D9FA5}" dt="2025-01-28T14:15:00.569" v="0"/>
        <pc:sldMkLst>
          <pc:docMk/>
          <pc:sldMk cId="2136223754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15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72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27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40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75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3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56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99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39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11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14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82B9-DCB2-4342-B48C-2A1F0CC855C3}" type="datetimeFigureOut">
              <a:rPr lang="fr-FR" smtClean="0"/>
              <a:t>23/02/2025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8088A-C9CC-419E-B66F-28F224EF1D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22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385" y="2054573"/>
            <a:ext cx="6731000" cy="808863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  <p:sp>
        <p:nvSpPr>
          <p:cNvPr id="2" name="ZoneTexte 1"/>
          <p:cNvSpPr txBox="1"/>
          <p:nvPr/>
        </p:nvSpPr>
        <p:spPr>
          <a:xfrm>
            <a:off x="83596" y="1297596"/>
            <a:ext cx="677440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100" b="1">
                <a:solidFill>
                  <a:schemeClr val="accent1">
                    <a:lumMod val="50000"/>
                  </a:schemeClr>
                </a:solidFill>
              </a:rPr>
              <a:t>L’AGENCE France Travail</a:t>
            </a:r>
          </a:p>
          <a:p>
            <a:pPr algn="ctr"/>
            <a:r>
              <a:rPr lang="fr-FR" sz="3100" b="1">
                <a:solidFill>
                  <a:schemeClr val="accent1">
                    <a:lumMod val="50000"/>
                  </a:schemeClr>
                </a:solidFill>
              </a:rPr>
              <a:t>DE PARIS BRANCION</a:t>
            </a:r>
          </a:p>
          <a:p>
            <a:pPr algn="ctr"/>
            <a:r>
              <a:rPr lang="fr-FR" sz="3100" b="1">
                <a:solidFill>
                  <a:schemeClr val="accent1">
                    <a:lumMod val="50000"/>
                  </a:schemeClr>
                </a:solidFill>
              </a:rPr>
              <a:t>ORGANISE UN FORUM </a:t>
            </a:r>
            <a:r>
              <a:rPr lang="fr-FR" sz="3100" b="1">
                <a:solidFill>
                  <a:schemeClr val="accent2">
                    <a:lumMod val="75000"/>
                  </a:schemeClr>
                </a:solidFill>
              </a:rPr>
              <a:t>MULTI SECTEURS</a:t>
            </a:r>
            <a:endParaRPr lang="fr-FR" sz="3100"/>
          </a:p>
        </p:txBody>
      </p:sp>
      <p:sp>
        <p:nvSpPr>
          <p:cNvPr id="5" name="ZoneTexte 4"/>
          <p:cNvSpPr txBox="1"/>
          <p:nvPr/>
        </p:nvSpPr>
        <p:spPr>
          <a:xfrm>
            <a:off x="522918" y="3113666"/>
            <a:ext cx="5852355" cy="16158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500" b="1">
                <a:solidFill>
                  <a:schemeClr val="accent1">
                    <a:lumMod val="50000"/>
                  </a:schemeClr>
                </a:solidFill>
              </a:rPr>
              <a:t>Le MARDI 4 MARS 2025 de 14H00 à 16H30</a:t>
            </a:r>
          </a:p>
          <a:p>
            <a:r>
              <a:rPr lang="fr-FR" sz="2800" b="1" cap="all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fr-FR" sz="2800" b="1">
                <a:solidFill>
                  <a:schemeClr val="accent2">
                    <a:lumMod val="75000"/>
                  </a:schemeClr>
                </a:solidFill>
              </a:rPr>
              <a:t> la Mairie du XVème</a:t>
            </a:r>
            <a:endParaRPr lang="fr-FR" sz="2800" b="1">
              <a:solidFill>
                <a:schemeClr val="accent2">
                  <a:lumMod val="75000"/>
                </a:schemeClr>
              </a:solidFill>
              <a:ea typeface="Calibri"/>
              <a:cs typeface="Calibri"/>
            </a:endParaRPr>
          </a:p>
          <a:p>
            <a:r>
              <a:rPr lang="fr-FR" sz="2800" b="1">
                <a:solidFill>
                  <a:schemeClr val="accent2">
                    <a:lumMod val="75000"/>
                  </a:schemeClr>
                </a:solidFill>
              </a:rPr>
              <a:t>31, rue </a:t>
            </a:r>
            <a:r>
              <a:rPr lang="fr-FR" sz="2800" b="1" err="1">
                <a:solidFill>
                  <a:schemeClr val="accent2">
                    <a:lumMod val="75000"/>
                  </a:schemeClr>
                </a:solidFill>
              </a:rPr>
              <a:t>Péclet</a:t>
            </a:r>
            <a:r>
              <a:rPr lang="fr-FR" sz="2800" b="1">
                <a:solidFill>
                  <a:schemeClr val="accent2">
                    <a:lumMod val="75000"/>
                  </a:schemeClr>
                </a:solidFill>
              </a:rPr>
              <a:t> 75015 Paris</a:t>
            </a:r>
            <a:endParaRPr lang="fr-FR" sz="2800">
              <a:solidFill>
                <a:schemeClr val="accent2">
                  <a:lumMod val="75000"/>
                </a:schemeClr>
              </a:solidFill>
            </a:endParaRPr>
          </a:p>
          <a:p>
            <a:endParaRPr lang="fr-FR"/>
          </a:p>
        </p:txBody>
      </p:sp>
      <p:pic>
        <p:nvPicPr>
          <p:cNvPr id="7" name="Imag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64" y="10199592"/>
            <a:ext cx="2774293" cy="962682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 rot="20820566">
            <a:off x="959106" y="5485322"/>
            <a:ext cx="21316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>
                <a:solidFill>
                  <a:srgbClr val="FF99CC"/>
                </a:solidFill>
              </a:rPr>
              <a:t>Venez avec des CV</a:t>
            </a:r>
            <a:endParaRPr lang="fr-FR" sz="2000">
              <a:solidFill>
                <a:srgbClr val="FF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50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404B78-0947-77C5-7AF2-3A2112ADD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8AA897E-00F5-E813-FBA9-142BAAADC89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85" y="2054573"/>
            <a:ext cx="6731000" cy="808863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C4B96E2-CE7E-D148-AA7E-7FE4498B1375}"/>
              </a:ext>
            </a:extLst>
          </p:cNvPr>
          <p:cNvSpPr txBox="1"/>
          <p:nvPr/>
        </p:nvSpPr>
        <p:spPr>
          <a:xfrm>
            <a:off x="83596" y="1297596"/>
            <a:ext cx="677440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100" b="1">
                <a:solidFill>
                  <a:schemeClr val="accent1">
                    <a:lumMod val="50000"/>
                  </a:schemeClr>
                </a:solidFill>
              </a:rPr>
              <a:t>L’AGENCE France Travail</a:t>
            </a:r>
          </a:p>
          <a:p>
            <a:pPr algn="ctr"/>
            <a:r>
              <a:rPr lang="fr-FR" sz="3100" b="1">
                <a:solidFill>
                  <a:schemeClr val="accent1">
                    <a:lumMod val="50000"/>
                  </a:schemeClr>
                </a:solidFill>
              </a:rPr>
              <a:t>DE PARIS BRANCION</a:t>
            </a:r>
          </a:p>
          <a:p>
            <a:pPr algn="ctr"/>
            <a:r>
              <a:rPr lang="fr-FR" sz="3100" b="1">
                <a:solidFill>
                  <a:schemeClr val="accent1">
                    <a:lumMod val="50000"/>
                  </a:schemeClr>
                </a:solidFill>
              </a:rPr>
              <a:t>ORGANISE UN FORUM </a:t>
            </a:r>
            <a:r>
              <a:rPr lang="fr-FR" sz="3100" b="1">
                <a:solidFill>
                  <a:schemeClr val="accent2">
                    <a:lumMod val="75000"/>
                  </a:schemeClr>
                </a:solidFill>
              </a:rPr>
              <a:t>MULTI SECTEURS</a:t>
            </a:r>
            <a:endParaRPr lang="fr-FR" sz="310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1CE5511-06A2-157C-81A9-882FF55FCB5D}"/>
              </a:ext>
            </a:extLst>
          </p:cNvPr>
          <p:cNvSpPr txBox="1"/>
          <p:nvPr/>
        </p:nvSpPr>
        <p:spPr>
          <a:xfrm>
            <a:off x="522918" y="3113666"/>
            <a:ext cx="5852355" cy="16158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500" b="1">
                <a:solidFill>
                  <a:schemeClr val="accent1">
                    <a:lumMod val="50000"/>
                  </a:schemeClr>
                </a:solidFill>
              </a:rPr>
              <a:t>Le MARDI 4 MARS 2025 de 14H00 à 16H30</a:t>
            </a:r>
          </a:p>
          <a:p>
            <a:r>
              <a:rPr lang="fr-FR" sz="2800" b="1" cap="all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fr-FR" sz="2800" b="1">
                <a:solidFill>
                  <a:schemeClr val="accent2">
                    <a:lumMod val="75000"/>
                  </a:schemeClr>
                </a:solidFill>
              </a:rPr>
              <a:t> la Mairie du XVème</a:t>
            </a:r>
            <a:endParaRPr lang="fr-FR" sz="2800" b="1">
              <a:solidFill>
                <a:schemeClr val="accent2">
                  <a:lumMod val="75000"/>
                </a:schemeClr>
              </a:solidFill>
              <a:ea typeface="Calibri"/>
              <a:cs typeface="Calibri"/>
            </a:endParaRPr>
          </a:p>
          <a:p>
            <a:r>
              <a:rPr lang="fr-FR" sz="2800" b="1">
                <a:solidFill>
                  <a:schemeClr val="accent2">
                    <a:lumMod val="75000"/>
                  </a:schemeClr>
                </a:solidFill>
              </a:rPr>
              <a:t>31, rue </a:t>
            </a:r>
            <a:r>
              <a:rPr lang="fr-FR" sz="2800" b="1" err="1">
                <a:solidFill>
                  <a:schemeClr val="accent2">
                    <a:lumMod val="75000"/>
                  </a:schemeClr>
                </a:solidFill>
              </a:rPr>
              <a:t>Péclet</a:t>
            </a:r>
            <a:r>
              <a:rPr lang="fr-FR" sz="2800" b="1">
                <a:solidFill>
                  <a:schemeClr val="accent2">
                    <a:lumMod val="75000"/>
                  </a:schemeClr>
                </a:solidFill>
              </a:rPr>
              <a:t> 75015 Paris</a:t>
            </a:r>
            <a:endParaRPr lang="fr-FR" sz="2800">
              <a:solidFill>
                <a:schemeClr val="accent2">
                  <a:lumMod val="75000"/>
                </a:schemeClr>
              </a:solidFill>
            </a:endParaRPr>
          </a:p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B1E8DB2-57C2-F28D-5250-47412A1D4B3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64" y="10199592"/>
            <a:ext cx="2774293" cy="962682"/>
          </a:xfrm>
          <a:prstGeom prst="rect">
            <a:avLst/>
          </a:prstGeom>
          <a:noFill/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31C78B-BE68-A000-F889-A57ABA041699}"/>
              </a:ext>
            </a:extLst>
          </p:cNvPr>
          <p:cNvSpPr txBox="1"/>
          <p:nvPr/>
        </p:nvSpPr>
        <p:spPr>
          <a:xfrm rot="20820566">
            <a:off x="959106" y="5485322"/>
            <a:ext cx="21316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>
                <a:solidFill>
                  <a:srgbClr val="FF99CC"/>
                </a:solidFill>
              </a:rPr>
              <a:t>Venez avec des CV</a:t>
            </a:r>
            <a:endParaRPr lang="fr-FR" sz="2000">
              <a:solidFill>
                <a:srgbClr val="FF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223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659981C45B44BF5AD5CE76F180A0" ma:contentTypeVersion="16" ma:contentTypeDescription="Crée un document." ma:contentTypeScope="" ma:versionID="3e9e5109c1510c82c0638b67e23e0e5f">
  <xsd:schema xmlns:xsd="http://www.w3.org/2001/XMLSchema" xmlns:xs="http://www.w3.org/2001/XMLSchema" xmlns:p="http://schemas.microsoft.com/office/2006/metadata/properties" xmlns:ns2="58313371-867d-4255-8d75-7a927d70de0b" xmlns:ns3="45fa16e1-7a1e-48cc-9459-33cabe5b4c4a" targetNamespace="http://schemas.microsoft.com/office/2006/metadata/properties" ma:root="true" ma:fieldsID="817d517e4b7d9fd3676a13ccca6c53ba" ns2:_="" ns3:_="">
    <xsd:import namespace="58313371-867d-4255-8d75-7a927d70de0b"/>
    <xsd:import namespace="45fa16e1-7a1e-48cc-9459-33cabe5b4c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GMS18jui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13371-867d-4255-8d75-7a927d70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0281f9de-dbd9-438f-9c50-0f15139160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GMS18juin" ma:index="23" nillable="true" ma:displayName="GMS 18 juin" ma:format="Dropdown" ma:internalName="GMS18jui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a16e1-7a1e-48cc-9459-33cabe5b4c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ec9971e4-aa5d-449c-adc6-35a054fd6cf1}" ma:internalName="TaxCatchAll" ma:showField="CatchAllData" ma:web="45fa16e1-7a1e-48cc-9459-33cabe5b4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fa16e1-7a1e-48cc-9459-33cabe5b4c4a" xsi:nil="true"/>
    <lcf76f155ced4ddcb4097134ff3c332f xmlns="58313371-867d-4255-8d75-7a927d70de0b">
      <Terms xmlns="http://schemas.microsoft.com/office/infopath/2007/PartnerControls"/>
    </lcf76f155ced4ddcb4097134ff3c332f>
    <GMS18juin xmlns="58313371-867d-4255-8d75-7a927d70de0b" xsi:nil="true"/>
  </documentManagement>
</p:properties>
</file>

<file path=customXml/itemProps1.xml><?xml version="1.0" encoding="utf-8"?>
<ds:datastoreItem xmlns:ds="http://schemas.openxmlformats.org/officeDocument/2006/customXml" ds:itemID="{8AC3BF56-E1DD-4549-AFBB-5A152490BFE8}">
  <ds:schemaRefs>
    <ds:schemaRef ds:uri="45fa16e1-7a1e-48cc-9459-33cabe5b4c4a"/>
    <ds:schemaRef ds:uri="58313371-867d-4255-8d75-7a927d70de0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C79BFD6-1CA4-4C91-8D87-B6E1F626BF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BC1974-CC24-4D4E-B72C-334937631A54}">
  <ds:schemaRefs>
    <ds:schemaRef ds:uri="http://www.w3.org/XML/1998/namespace"/>
    <ds:schemaRef ds:uri="http://purl.org/dc/elements/1.1/"/>
    <ds:schemaRef ds:uri="http://purl.org/dc/terms/"/>
    <ds:schemaRef ds:uri="http://purl.org/dc/dcmitype/"/>
    <ds:schemaRef ds:uri="58313371-867d-4255-8d75-7a927d70de0b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45fa16e1-7a1e-48cc-9459-33cabe5b4c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70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Pôle Emploi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SENOUSSAOUI Hadda</dc:creator>
  <cp:lastModifiedBy>Nessedine BEZZAOUIA</cp:lastModifiedBy>
  <cp:revision>4</cp:revision>
  <cp:lastPrinted>2024-08-27T10:59:15Z</cp:lastPrinted>
  <dcterms:created xsi:type="dcterms:W3CDTF">2024-06-13T12:15:00Z</dcterms:created>
  <dcterms:modified xsi:type="dcterms:W3CDTF">2025-02-23T09:37:06Z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0x010100A634659981C45B44BF5AD5CE76F180A0</vt:lpwstr>
  </property>
  <property fmtid="{D5CDD505-2E9C-101B-9397-08002B2CF9AE}" pid="3" name="MediaServiceImageTags">
    <vt:lpwstr/>
  </property>
</Properties>
</file>